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8" autoAdjust="0"/>
    <p:restoredTop sz="94660"/>
  </p:normalViewPr>
  <p:slideViewPr>
    <p:cSldViewPr snapToGrid="0">
      <p:cViewPr varScale="1">
        <p:scale>
          <a:sx n="80" d="100"/>
          <a:sy n="80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2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0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2923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938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6830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140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821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714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99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79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6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34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18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14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5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36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6823F-F22F-4C79-BE98-CFCA09039FF2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16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  <p:sldLayoutId id="2147483852" r:id="rId13"/>
    <p:sldLayoutId id="2147483853" r:id="rId14"/>
    <p:sldLayoutId id="2147483854" r:id="rId15"/>
    <p:sldLayoutId id="214748385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001A38-8218-2F55-BC45-65A7EEAEC3DC}"/>
              </a:ext>
            </a:extLst>
          </p:cNvPr>
          <p:cNvSpPr txBox="1"/>
          <p:nvPr/>
        </p:nvSpPr>
        <p:spPr>
          <a:xfrm>
            <a:off x="484742" y="33051"/>
            <a:ext cx="85821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409AA9-542A-F86E-616B-F7813C8628BD}"/>
              </a:ext>
            </a:extLst>
          </p:cNvPr>
          <p:cNvSpPr txBox="1"/>
          <p:nvPr/>
        </p:nvSpPr>
        <p:spPr>
          <a:xfrm>
            <a:off x="484742" y="154235"/>
            <a:ext cx="8670274" cy="6401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TOWN OF FOUR OAKS 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BOARD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JANUARY 13, 2025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 to Order   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AutoNum type="arabicParenR"/>
            </a:pP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   Pledge of Allegiance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   Agenda Approval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  Approval of Minutes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Planning Board Minutes- January 13, 2026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endParaRPr lang="en-US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   Oaths of Office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6)    Public Hearings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a) Ortiz Heritage Properties, LLC – Rezoning Application for Parcel # 07H10068C, located off 	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Parkertown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Road. Parcel is in the Town’s ETJ.</a:t>
            </a:r>
          </a:p>
          <a:p>
            <a:pPr lvl="0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	</a:t>
            </a:r>
            <a:r>
              <a:rPr lang="en-US" b="1" spc="-25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Meeting </a:t>
            </a:r>
            <a:r>
              <a:rPr lang="en-US" b="1" spc="-2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Adjourned</a:t>
            </a: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2007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7E74CB58-0B05-4E0F-8202-EC783103D1FC}">
  <we:reference id="WA200003915" version="2.0.0.0" store="Omex" storeType="OMEX"/>
  <we:alternateReferences>
    <we:reference id="WA200003915" version="2.0.0.0" store="WA200003915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327</TotalTime>
  <Words>83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Comments</dc:title>
  <dc:creator>Martha Garris</dc:creator>
  <cp:lastModifiedBy>Rhonda Lee</cp:lastModifiedBy>
  <cp:revision>47</cp:revision>
  <dcterms:created xsi:type="dcterms:W3CDTF">2024-02-19T18:19:50Z</dcterms:created>
  <dcterms:modified xsi:type="dcterms:W3CDTF">2026-03-09T12:56:26Z</dcterms:modified>
</cp:coreProperties>
</file>