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22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70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292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493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56830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14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21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71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99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97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62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13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18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14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33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6823F-F22F-4C79-BE98-CFCA09039FF2}" type="datetimeFigureOut">
              <a:rPr lang="en-US" smtClean="0"/>
              <a:t>1/13/2026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725BA89-DBA5-480C-A5AE-969F7AC42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1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001A38-8218-2F55-BC45-65A7EEAEC3DC}"/>
              </a:ext>
            </a:extLst>
          </p:cNvPr>
          <p:cNvSpPr txBox="1"/>
          <p:nvPr/>
        </p:nvSpPr>
        <p:spPr>
          <a:xfrm>
            <a:off x="484742" y="33051"/>
            <a:ext cx="858214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409AA9-542A-F86E-616B-F7813C8628BD}"/>
              </a:ext>
            </a:extLst>
          </p:cNvPr>
          <p:cNvSpPr txBox="1"/>
          <p:nvPr/>
        </p:nvSpPr>
        <p:spPr>
          <a:xfrm>
            <a:off x="484742" y="154235"/>
            <a:ext cx="8670274" cy="6789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TOWN OF FOUR OAKS 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BOARD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JANUARY 13, 2025</a:t>
            </a:r>
            <a:endParaRPr lang="en-US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6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 to Order   </a:t>
            </a:r>
          </a:p>
          <a:p>
            <a:pPr marL="342900" marR="0" indent="-342900">
              <a:spcBef>
                <a:spcPts val="0"/>
              </a:spcBef>
              <a:spcAft>
                <a:spcPts val="0"/>
              </a:spcAft>
              <a:buAutoNum type="arabicParenR"/>
            </a:pP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   Pledge of Allegiance 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   Agenda Approval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  Approval of Minutes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Planning Board Minutes- December 9, 2025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   New Business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Elect Chair and Vice Chair for the Planning Board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   Public Hearings </a:t>
            </a:r>
          </a:p>
          <a:p>
            <a:pPr lvl="0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a) Brent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Haumont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Petitioner and Owner – Special Use Application for an oversized storage 		    building, Parcel # 08003028C, located at 419 Blackmon St. Parcel is in the Town’s City Limits. </a:t>
            </a:r>
          </a:p>
          <a:p>
            <a:pPr algn="just">
              <a:spcAft>
                <a:spcPts val="1100"/>
              </a:spcAft>
            </a:pP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Meeting Adjourned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  <a:buSzPts val="1100"/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2007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E74CB58-0B05-4E0F-8202-EC783103D1FC}">
  <we:reference id="WA200003915" version="2.0.0.0" store="Omex" storeType="OMEX"/>
  <we:alternateReferences>
    <we:reference id="WA200003915" version="2.0.0.0" store="WA200003915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325</TotalTime>
  <Words>101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Comments</dc:title>
  <dc:creator>Martha Garris</dc:creator>
  <cp:lastModifiedBy>Rhonda Lee</cp:lastModifiedBy>
  <cp:revision>46</cp:revision>
  <dcterms:created xsi:type="dcterms:W3CDTF">2024-02-19T18:19:50Z</dcterms:created>
  <dcterms:modified xsi:type="dcterms:W3CDTF">2026-01-13T16:25:51Z</dcterms:modified>
</cp:coreProperties>
</file>